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37AE-9BF1-4AC9-87DF-C811F5A3BD6F}" type="datetimeFigureOut">
              <a:rPr lang="de-DE" smtClean="0"/>
              <a:pPr/>
              <a:t>03.02.2018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9CA22-6D04-4908-8990-06589231DE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P201573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feil nach unten 5"/>
          <p:cNvSpPr/>
          <p:nvPr/>
        </p:nvSpPr>
        <p:spPr>
          <a:xfrm>
            <a:off x="3428992" y="3286124"/>
            <a:ext cx="142876" cy="28575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unten 6"/>
          <p:cNvSpPr/>
          <p:nvPr/>
        </p:nvSpPr>
        <p:spPr>
          <a:xfrm>
            <a:off x="6572264" y="4000504"/>
            <a:ext cx="142876" cy="28575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unten 7"/>
          <p:cNvSpPr/>
          <p:nvPr/>
        </p:nvSpPr>
        <p:spPr>
          <a:xfrm>
            <a:off x="2143108" y="2714620"/>
            <a:ext cx="142876" cy="28575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unten 8"/>
          <p:cNvSpPr/>
          <p:nvPr/>
        </p:nvSpPr>
        <p:spPr>
          <a:xfrm>
            <a:off x="428596" y="5357826"/>
            <a:ext cx="214314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785786" y="53578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Trennstelle</a:t>
            </a:r>
            <a:endParaRPr lang="de-DE" b="1" dirty="0">
              <a:solidFill>
                <a:srgbClr val="FF0000"/>
              </a:solidFill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3071802" y="2857496"/>
            <a:ext cx="1571636" cy="642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17" idx="0"/>
          </p:cNvCxnSpPr>
          <p:nvPr/>
        </p:nvCxnSpPr>
        <p:spPr>
          <a:xfrm rot="16200000" flipV="1">
            <a:off x="6983035" y="4589870"/>
            <a:ext cx="1214446" cy="321466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7143768" y="5357826"/>
            <a:ext cx="12144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Licht Blau</a:t>
            </a:r>
            <a:endParaRPr lang="de-DE" b="1" dirty="0">
              <a:solidFill>
                <a:srgbClr val="0070C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286248" y="307181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Umlöten</a:t>
            </a:r>
            <a:endParaRPr lang="de-DE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2428860" y="457200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Licht Blau</a:t>
            </a:r>
            <a:endParaRPr lang="de-DE" b="1" dirty="0">
              <a:solidFill>
                <a:srgbClr val="0070C0"/>
              </a:solidFill>
            </a:endParaRPr>
          </a:p>
        </p:txBody>
      </p:sp>
      <p:cxnSp>
        <p:nvCxnSpPr>
          <p:cNvPr id="25" name="Gerade Verbindung mit Pfeil 24"/>
          <p:cNvCxnSpPr>
            <a:stCxn id="22" idx="0"/>
          </p:cNvCxnSpPr>
          <p:nvPr/>
        </p:nvCxnSpPr>
        <p:spPr>
          <a:xfrm rot="5400000" flipH="1" flipV="1">
            <a:off x="2429257" y="3964388"/>
            <a:ext cx="1214446" cy="79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643570" y="21431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Licht Weiß 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85720" y="464344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FF00"/>
                </a:solidFill>
              </a:rPr>
              <a:t>Licht Gelb </a:t>
            </a:r>
            <a:endParaRPr lang="de-DE" b="1" dirty="0">
              <a:solidFill>
                <a:srgbClr val="FFFF0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7000892" y="150017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Licht Lila </a:t>
            </a: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928662" y="207167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B050"/>
                </a:solidFill>
              </a:rPr>
              <a:t>Licht Grün </a:t>
            </a:r>
            <a:endParaRPr lang="de-DE" b="1" dirty="0">
              <a:solidFill>
                <a:srgbClr val="00B050"/>
              </a:solidFill>
            </a:endParaRPr>
          </a:p>
        </p:txBody>
      </p:sp>
      <p:cxnSp>
        <p:nvCxnSpPr>
          <p:cNvPr id="31" name="Gerade Verbindung mit Pfeil 30"/>
          <p:cNvCxnSpPr>
            <a:stCxn id="30" idx="2"/>
          </p:cNvCxnSpPr>
          <p:nvPr/>
        </p:nvCxnSpPr>
        <p:spPr>
          <a:xfrm rot="16200000" flipH="1">
            <a:off x="1166906" y="2881426"/>
            <a:ext cx="916552" cy="3571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9" idx="2"/>
          </p:cNvCxnSpPr>
          <p:nvPr/>
        </p:nvCxnSpPr>
        <p:spPr>
          <a:xfrm rot="5400000">
            <a:off x="6489038" y="2524237"/>
            <a:ext cx="1845246" cy="535785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27" idx="2"/>
          </p:cNvCxnSpPr>
          <p:nvPr/>
        </p:nvCxnSpPr>
        <p:spPr>
          <a:xfrm rot="16200000" flipH="1">
            <a:off x="6202491" y="2632187"/>
            <a:ext cx="989578" cy="750099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rot="5400000" flipH="1" flipV="1">
            <a:off x="803646" y="3804050"/>
            <a:ext cx="928692" cy="7501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44" idx="2"/>
          </p:cNvCxnSpPr>
          <p:nvPr/>
        </p:nvCxnSpPr>
        <p:spPr>
          <a:xfrm rot="5400000">
            <a:off x="3399743" y="2292462"/>
            <a:ext cx="1059429" cy="7064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45" idx="0"/>
          </p:cNvCxnSpPr>
          <p:nvPr/>
        </p:nvCxnSpPr>
        <p:spPr>
          <a:xfrm rot="16200000" flipV="1">
            <a:off x="3411530" y="4625983"/>
            <a:ext cx="1143008" cy="17780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3286116" y="14287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Motor Grau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286116" y="528638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C000"/>
                </a:solidFill>
              </a:rPr>
              <a:t>Motor Orange</a:t>
            </a:r>
            <a:endParaRPr lang="de-DE" b="1" dirty="0">
              <a:solidFill>
                <a:srgbClr val="FFC000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714876" y="164305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Schiene Schwarz </a:t>
            </a:r>
            <a:endParaRPr lang="de-DE" b="1" dirty="0"/>
          </a:p>
        </p:txBody>
      </p:sp>
      <p:sp>
        <p:nvSpPr>
          <p:cNvPr id="53" name="Textfeld 52"/>
          <p:cNvSpPr txBox="1"/>
          <p:nvPr/>
        </p:nvSpPr>
        <p:spPr>
          <a:xfrm>
            <a:off x="4929190" y="500063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Schiene Rot </a:t>
            </a:r>
            <a:endParaRPr lang="de-DE" b="1" dirty="0">
              <a:solidFill>
                <a:srgbClr val="FF0000"/>
              </a:solidFill>
            </a:endParaRPr>
          </a:p>
        </p:txBody>
      </p:sp>
      <p:cxnSp>
        <p:nvCxnSpPr>
          <p:cNvPr id="54" name="Gerade Verbindung mit Pfeil 53"/>
          <p:cNvCxnSpPr>
            <a:stCxn id="53" idx="0"/>
          </p:cNvCxnSpPr>
          <p:nvPr/>
        </p:nvCxnSpPr>
        <p:spPr>
          <a:xfrm rot="16200000" flipV="1">
            <a:off x="4994558" y="4351624"/>
            <a:ext cx="869397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0" idx="2"/>
          </p:cNvCxnSpPr>
          <p:nvPr/>
        </p:nvCxnSpPr>
        <p:spPr>
          <a:xfrm rot="5400000">
            <a:off x="4738807" y="2631396"/>
            <a:ext cx="1488058" cy="25003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2000232" y="428604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rgbClr val="C00000"/>
                </a:solidFill>
              </a:rPr>
              <a:t>Sorgfältig arbeiten und produktionsbedingte Änderungen der Platine beachten!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62" name="Multiplizieren 61"/>
          <p:cNvSpPr/>
          <p:nvPr/>
        </p:nvSpPr>
        <p:spPr>
          <a:xfrm>
            <a:off x="6286512" y="3214686"/>
            <a:ext cx="357190" cy="357190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Multiplizieren 62"/>
          <p:cNvSpPr/>
          <p:nvPr/>
        </p:nvSpPr>
        <p:spPr>
          <a:xfrm>
            <a:off x="6286512" y="3571876"/>
            <a:ext cx="357190" cy="357190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Multiplizieren 63"/>
          <p:cNvSpPr/>
          <p:nvPr/>
        </p:nvSpPr>
        <p:spPr>
          <a:xfrm>
            <a:off x="357158" y="5857892"/>
            <a:ext cx="357190" cy="357190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Multiplizieren 64"/>
          <p:cNvSpPr/>
          <p:nvPr/>
        </p:nvSpPr>
        <p:spPr>
          <a:xfrm>
            <a:off x="3643306" y="3357562"/>
            <a:ext cx="357190" cy="357190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Multiplizieren 65"/>
          <p:cNvSpPr/>
          <p:nvPr/>
        </p:nvSpPr>
        <p:spPr>
          <a:xfrm>
            <a:off x="3357554" y="3714752"/>
            <a:ext cx="357190" cy="357190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Multiplizieren 66"/>
          <p:cNvSpPr/>
          <p:nvPr/>
        </p:nvSpPr>
        <p:spPr>
          <a:xfrm>
            <a:off x="3286116" y="3000372"/>
            <a:ext cx="357190" cy="357190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Multiplizieren 67"/>
          <p:cNvSpPr/>
          <p:nvPr/>
        </p:nvSpPr>
        <p:spPr>
          <a:xfrm>
            <a:off x="785786" y="3571876"/>
            <a:ext cx="357190" cy="357190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Multiplizieren 68"/>
          <p:cNvSpPr/>
          <p:nvPr/>
        </p:nvSpPr>
        <p:spPr>
          <a:xfrm>
            <a:off x="785786" y="3143248"/>
            <a:ext cx="357190" cy="357190"/>
          </a:xfrm>
          <a:prstGeom prst="mathMultiply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feld 69"/>
          <p:cNvSpPr txBox="1"/>
          <p:nvPr/>
        </p:nvSpPr>
        <p:spPr>
          <a:xfrm>
            <a:off x="785786" y="584575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C000"/>
                </a:solidFill>
              </a:rPr>
              <a:t>Bauteile entfernen</a:t>
            </a:r>
            <a:endParaRPr lang="de-DE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Fotoalbum</dc:title>
  <dc:creator>Alexander</dc:creator>
  <cp:lastModifiedBy>Alexander</cp:lastModifiedBy>
  <cp:revision>9</cp:revision>
  <dcterms:created xsi:type="dcterms:W3CDTF">2018-02-03T19:09:49Z</dcterms:created>
  <dcterms:modified xsi:type="dcterms:W3CDTF">2018-02-03T20:18:57Z</dcterms:modified>
</cp:coreProperties>
</file>